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exandria" panose="020B0604020202020204" charset="-78"/>
      <p:regular r:id="rId14"/>
    </p:embeddedFont>
    <p:embeddedFont>
      <p:font typeface="Nobil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64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7E60-C995-BC1E-C1C9-B8DA9E6DC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EED3B-A6B7-413A-F1D7-8B3C7BE14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A2B2-26B9-F1E1-8B82-E7052AD2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184AD-4A8F-2DC4-3E7F-663A604F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C2E7D-5202-8873-A069-FC3A2931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1370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763E-E914-231C-B124-A50DD736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84EE8-96EF-CABD-E878-F689F1C02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54B7-D779-7431-E8E3-8FC4AE91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63116-5D16-51AD-205D-BBA1BD0E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CAB97-8084-EA69-4678-5174CD04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478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1FBB05-D3C1-7A18-BE7F-D66DC582A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625C1-C959-1EEA-FF09-FAF91FFBF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A0766-248D-4AB4-6A5C-7725BF81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6DD1-7FF1-085F-378D-640414EE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9D20-4F30-9C48-7828-01402EDA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3429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829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465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6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225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928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954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112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72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D33C-1111-26D3-1691-943737DF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F6DE7-9872-719C-881D-8FA6DECD8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35E0-2FE2-8552-685C-5E15734C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6E5F9-430B-6758-7AB0-4929512C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72DE6-CBF7-B2BE-2BC1-12FD578A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166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525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99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0CF0-F512-23F5-F291-04B54528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1063-A288-2B13-8052-4E0F8D6E1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3073-48A0-4788-8BFC-C023D4F5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80B0-DCEF-EA72-F716-C214FEF4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1B5E8-EC78-2AB1-0FF9-9EA8C5D8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28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AB07-670B-3401-731E-9FE229A6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49C0-7341-6998-0444-AE116EDBB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D2F32-3E05-8948-B1F3-A52B261C5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07631-E1F4-3277-51E4-B119FBA9F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0FE4C-2E9A-FA27-CBA3-4A231D2E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3843D-6787-CEBC-3D2D-E8D859FE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23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388B-8528-92F3-6EE8-8EAB79EF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4B487-0CF8-E29D-DD48-2D17DFC96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7302B-6B00-4AEA-8CD2-09A92F27A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305B4-2A2F-67AC-4CE3-B1C6527B5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B7AA39-D04A-039A-B9C8-2A8A3EF48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DD8DB-F985-5900-5BC2-62765865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F0086-1E29-4126-9B7F-E4EBAF9D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ABBE2-A692-E440-EA5B-5F551666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14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A6F1-D1F6-3CF8-7535-8414BB90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5EDDF-B4CF-8CA1-A0DC-F445F6B6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1C777-C7E4-4EF2-A9FF-75C649D8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3CA4D-B318-FDED-960C-998398F8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9327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1B0BD-205D-2A8F-75CD-AA935F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ED9EC-C1F4-6A21-6EBA-70A433CA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FD5C5-F51E-64BD-318B-A0360736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7718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247F-3482-CCE4-6664-1BD09E4A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C396-6FC1-D261-F461-818468D8B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929CE-47B4-2612-4E32-B99E4F7BD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49500-8619-0877-2AA2-B07D9657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2791D-CF9F-DD54-CE4E-F38AB4BC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FE8E3-659B-557A-EBBB-0A46BFF2D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08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9ABA-D960-7D37-4BD4-E23C447E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B80D-D25E-5747-3A7C-9A6E3DF7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ADBB4-1D8E-683F-399B-D5A45E34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B750B-CDA7-B32B-E64D-282B3B7F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0C0C0-C293-3AFE-1448-977FC0DD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3DDEA-426D-1BEC-C339-C3C9A2F0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3739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FCAB6-5508-646F-A90A-3D244AC1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DE0B1-5AAC-20D2-F2C6-97BC47D7B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C42D1-DCFA-156A-9F99-EF00097C3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4AA7-1624-E66A-352F-9C6C95983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5F25-4FCE-E4CA-A724-ED902690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6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707472" y="1027416"/>
            <a:ext cx="5472700" cy="1353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Study of Light-Emitting Diodes (LEDs)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00180"/>
            <a:ext cx="426237" cy="808152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102" y="2508682"/>
            <a:ext cx="5157216" cy="329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8862" y="2796606"/>
            <a:ext cx="5471310" cy="4775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Presented by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b="1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/>
              <a:t>                     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Jannatul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Khould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37204" y="0"/>
            <a:ext cx="1793196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2972" y="616623"/>
            <a:ext cx="7211239" cy="7001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294" r="1" b="1"/>
          <a:stretch/>
        </p:blipFill>
        <p:spPr>
          <a:xfrm>
            <a:off x="7173345" y="959222"/>
            <a:ext cx="6510492" cy="63111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Applications and Final Thoughts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Indicator Lights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LEDs are widely used as indicator lights in various devices.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Display Panels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are essential components in display panels and screens.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Lighting Systems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LEDs are increasingly common in general lighting systems.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4630400" cy="529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56" y="662354"/>
            <a:ext cx="13198887" cy="5542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5F6B-E7F8-DEEA-21AA-1D2E9ECA4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552005"/>
            <a:ext cx="10972800" cy="3929511"/>
          </a:xfrm>
        </p:spPr>
        <p:txBody>
          <a:bodyPr anchor="ctr">
            <a:normAutofit/>
          </a:bodyPr>
          <a:lstStyle/>
          <a:p>
            <a:r>
              <a:rPr lang="en-US" sz="8600" dirty="0"/>
              <a:t>The End </a:t>
            </a:r>
            <a:endParaRPr lang="en-GB" sz="8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ECB91-4DD3-23D4-96DF-CA856CB93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6616862"/>
            <a:ext cx="10972800" cy="782292"/>
          </a:xfrm>
        </p:spPr>
        <p:txBody>
          <a:bodyPr anchor="ctr">
            <a:normAutofit/>
          </a:bodyPr>
          <a:lstStyle/>
          <a:p>
            <a:r>
              <a:rPr lang="en-US" dirty="0"/>
              <a:t>                                      Thank you 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15756" y="7625649"/>
            <a:ext cx="13200279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05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8593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Understanding LED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study of LEDs aims to achieve key objectives. First, we seek to understand the working principle of LEDs.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173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Next, we plan to analyze their electrical characteristics. Finally, we intend to explore LED applications in lighting systems.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873"/>
            <a:ext cx="6319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LED Theory and Basics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530906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Semiconductor Devices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957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LEDs are semiconductor devices that emit light.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5422583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Electroluminescence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Light is emitted through electroluminescence, a fundamental process.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530906" y="5366385"/>
            <a:ext cx="3155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Bandgap Dependency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568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color of emitted light depends on the semiconductor bandgap.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316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LED Working Principle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386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Photon Emission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386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Energy as photons.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450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Electron Recombination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4503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Holes release energy.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540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Threshold Voltage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2540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Light emission starts.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27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Experimental Setup Components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57044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36423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Red LED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570446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36423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Power Supply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57044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36423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470 Ohm Resistor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53280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experimental setup includes essential components. A red LED is used as the light source. A power supply (3V–12V DC) provides the necessary voltage. Additionally, a 470 Ohm resistor limits the current.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Forward Bias Testing Procedure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Series Connection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LED and resistor.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Voltage Application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different voltages.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3288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Brightness Observation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Observe changes in brightness.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9973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V-I Characteristics and Reverse Bias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V-I Characteristics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 current at increasing voltages.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the threshold voltage.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Reverse Bias Test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Reverse LED connection.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Observe current flow (negligible).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6911"/>
            <a:ext cx="6428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Observations and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05852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8014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82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Measurement Name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10282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 Type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10282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Threshold Voltage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2V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Forward Current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15mA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10282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Reverse Leakage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Negligible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Conclusions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Voltage Threshold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LEDs work above threshold.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915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Brightness &amp; Current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Brightness increases with current.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Reverse Bias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Minimal current in reverse.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326</Words>
  <Application>Microsoft Office PowerPoint</Application>
  <PresentationFormat>Custom</PresentationFormat>
  <Paragraphs>80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 Display</vt:lpstr>
      <vt:lpstr>Alexandria</vt:lpstr>
      <vt:lpstr>Aptos</vt:lpstr>
      <vt:lpstr>Nobile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gulam rabbani nahid</cp:lastModifiedBy>
  <cp:revision>2</cp:revision>
  <dcterms:created xsi:type="dcterms:W3CDTF">2025-04-17T17:08:01Z</dcterms:created>
  <dcterms:modified xsi:type="dcterms:W3CDTF">2025-04-17T17:22:09Z</dcterms:modified>
</cp:coreProperties>
</file>